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5474e54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5474e54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5474e540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5474e540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5474e540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5474e540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5474e540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5474e540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474e540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474e540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5474e54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5474e54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f7e450b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f7e450b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f7e450b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f7e450b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5474e540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5474e540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5474e540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5474e540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40367d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40367d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document/d/1geYxcjP62ErmeSMfg97j5a_0EFHudwVhwd53q13BE24/ed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00" y="1672066"/>
            <a:ext cx="1799350" cy="1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536400" y="1646247"/>
            <a:ext cx="57195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</a:rPr>
              <a:t>Progress Report: 3</a:t>
            </a:r>
            <a:endParaRPr sz="4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</a:rPr>
              <a:t>Team Charlie 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Aakansha Bhatt, Anshu Paudyal, Ingmar Diaz, Michael Foster, Raunaq Chopra, Yang Ye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21st January 2021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0" y="918150"/>
            <a:ext cx="9045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Hardware: Will be working on Altium designs with Ingmar over the coming weekend. The original plan for this week was to do some research on transistor switches and H-bridges, but due to an exam for another class, some of this work has been done by other teammates and I will be working further on this before the weekend.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Mechanical Design: I attended the meetings where the products to order were decided and discussed some factors to keep in mind while deciding which parts to order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Firmware and Software: The general consensus is to start working on the software once the hardware and mechanical parts are developed. We will be doing this via zoom meetings as a collective effort.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0" y="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Raunaq Chopra </a:t>
            </a:r>
            <a:r>
              <a:rPr b="1" lang="en" sz="2300">
                <a:solidFill>
                  <a:srgbClr val="F1C23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25"/>
            <a:ext cx="9144001" cy="51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-49500" y="1504713"/>
            <a:ext cx="9045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Hardware: The video captured by the camera on the rover can be transmitted remotely to an receiver. The data stream will be then processed by the PC terminal. using openCV libraries)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Mechanical Design: setting up transmitter and receiver ’s physical connections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Firmware: setting up video signal data stream connection by study the datasheet of the chip. </a:t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Software: Preparing research OpenCV library in the next few weeks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0" y="4131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Yang Ye</a:t>
            </a:r>
            <a:r>
              <a:rPr b="1" lang="en" sz="2300">
                <a:solidFill>
                  <a:srgbClr val="F1C23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86750" y="700550"/>
            <a:ext cx="8971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Bill of Materials and Project Budget: Rover Truck and Solar Panels~~$87.42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Project Schedule and Risk Assessment: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MILESTONES - Google Docs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Report and Presentation: No date yet.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Marketing and Video: No date yet.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Tips: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1. Be sure to identify tasks and contributions of each team member.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Use pictures as much as possible for effective communication.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0" y="918150"/>
            <a:ext cx="9045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explain the work done </a:t>
            </a:r>
            <a:r>
              <a:rPr lang="en" sz="1800">
                <a:solidFill>
                  <a:schemeClr val="dk1"/>
                </a:solidFill>
              </a:rPr>
              <a:t>together as a team: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worked together to complete the flowchart for the system. (90% complete)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Ongoing testing of the speedometer firmware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Zoom discussion on the power analysis and its hardware implementation.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Discussion on the types of the switches to be implemented for the solar fuel gauge.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723350" y="113513"/>
            <a:ext cx="569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F1C232"/>
                </a:solidFill>
              </a:rPr>
              <a:t>Teamwork via zoom </a:t>
            </a:r>
            <a:endParaRPr b="1" sz="17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0" y="918150"/>
            <a:ext cx="9045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Hardware: NA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Mechanical Design: NA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Firmware: </a:t>
            </a:r>
            <a:r>
              <a:rPr lang="en" sz="1600">
                <a:solidFill>
                  <a:schemeClr val="dk1"/>
                </a:solidFill>
              </a:rPr>
              <a:t>I will be helping Michael and Ingmar with the OLED display this week.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Software: I implemented the speedometer code and temperature detection using </a:t>
            </a:r>
            <a:r>
              <a:rPr lang="en" sz="1600">
                <a:solidFill>
                  <a:schemeClr val="dk1"/>
                </a:solidFill>
              </a:rPr>
              <a:t>PSOC 6</a:t>
            </a:r>
            <a:r>
              <a:rPr lang="en" sz="1600">
                <a:solidFill>
                  <a:schemeClr val="dk1"/>
                </a:solidFill>
              </a:rPr>
              <a:t>. Testing in progress. Ingmar is testing it for me since I do not have my ADALM 2000. I am also going to start working on the OLED display this coming week.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9450" y="4131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Aakansha Bhatt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621425"/>
            <a:ext cx="91440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This week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Hardware</a:t>
            </a:r>
            <a:r>
              <a:rPr lang="en" sz="1800">
                <a:solidFill>
                  <a:schemeClr val="dk1"/>
                </a:solidFill>
              </a:rPr>
              <a:t>: Rover has been </a:t>
            </a:r>
            <a:r>
              <a:rPr lang="en" sz="1800">
                <a:solidFill>
                  <a:schemeClr val="dk1"/>
                </a:solidFill>
              </a:rPr>
              <a:t>successfully</a:t>
            </a:r>
            <a:r>
              <a:rPr lang="en" sz="1800">
                <a:solidFill>
                  <a:schemeClr val="dk1"/>
                </a:solidFill>
              </a:rPr>
              <a:t> built and unbuilt again to check the motors; the capacitor charging using the solar panel and discharging using the rover was </a:t>
            </a:r>
            <a:r>
              <a:rPr lang="en" sz="1800">
                <a:solidFill>
                  <a:schemeClr val="dk1"/>
                </a:solidFill>
              </a:rPr>
              <a:t>achieved 50%, the power analysis was completed, Researched on H-bridges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Mechanical Design: flowchart 90% completed (worked with Ingmar)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Firmware: Ongoing checking of the speedometer firmware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Software: N/A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More this week and </a:t>
            </a:r>
            <a:r>
              <a:rPr b="1" lang="en" sz="1800">
                <a:solidFill>
                  <a:schemeClr val="dk1"/>
                </a:solidFill>
              </a:rPr>
              <a:t>Next Week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Make the rover run for more than 8 sec using the charged capacitor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Complete the implementation of solar fuel gauge using the H-bridges circuit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18700" y="41313"/>
            <a:ext cx="240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1C232"/>
                </a:solidFill>
              </a:rPr>
              <a:t>Anshu Paudyal </a:t>
            </a:r>
            <a:endParaRPr b="1" sz="19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18700" y="41313"/>
            <a:ext cx="240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1C232"/>
                </a:solidFill>
              </a:rPr>
              <a:t>Anshu Paudyal </a:t>
            </a:r>
            <a:endParaRPr b="1" sz="1900">
              <a:solidFill>
                <a:srgbClr val="F1C232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456300" y="3989250"/>
            <a:ext cx="21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250" y="731475"/>
            <a:ext cx="5731493" cy="4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18700" y="41313"/>
            <a:ext cx="240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1C232"/>
                </a:solidFill>
              </a:rPr>
              <a:t>Anshu Paudyal </a:t>
            </a:r>
            <a:endParaRPr b="1" sz="1900">
              <a:solidFill>
                <a:srgbClr val="F1C232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75" y="731475"/>
            <a:ext cx="3309011" cy="441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150" y="731475"/>
            <a:ext cx="3308998" cy="441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-35125" y="918150"/>
            <a:ext cx="9045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Hardware: Planned Altium Design Raun and I will attempt to finish Altium by this weekend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Mechanical Design: Completed most of flowchart with Anshu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Firmware: Started to do research OLED still need to meetup with Michael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Software: Helped test Aakansha’s Speedometer code.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0" y="41313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Ingmar Diaz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0" y="918150"/>
            <a:ext cx="9045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Hardware: Fuel Gauge for battery/capacitor life done.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Mechanical Design: Working on a casing to put LEDs in for </a:t>
            </a:r>
            <a:r>
              <a:rPr lang="en" sz="1600">
                <a:solidFill>
                  <a:schemeClr val="dk1"/>
                </a:solidFill>
              </a:rPr>
              <a:t>prototyping</a:t>
            </a:r>
            <a:r>
              <a:rPr lang="en" sz="1600">
                <a:solidFill>
                  <a:schemeClr val="dk1"/>
                </a:solidFill>
              </a:rPr>
              <a:t> feature.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Firmware/Software: Still need to work on the OLED with Ingmar.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9350" y="413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Michael Foster </a:t>
            </a:r>
            <a:r>
              <a:rPr b="1" lang="en" sz="2300">
                <a:solidFill>
                  <a:srgbClr val="F1C23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59350" y="413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1C232"/>
                </a:solidFill>
              </a:rPr>
              <a:t>Michael Foster  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88" y="773825"/>
            <a:ext cx="2171025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1" y="773825"/>
            <a:ext cx="2031750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104" y="773837"/>
            <a:ext cx="2031750" cy="270898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63050" y="3598150"/>
            <a:ext cx="14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0-1.7V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2160650" y="3598150"/>
            <a:ext cx="20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 LEDs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1.7-3.8V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4296075" y="3598150"/>
            <a:ext cx="196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4-6V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6498175" y="899525"/>
            <a:ext cx="244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switch out this schematic by omitting one yellow LED and our voltage </a:t>
            </a:r>
            <a:r>
              <a:rPr lang="en"/>
              <a:t>gauge</a:t>
            </a:r>
            <a:r>
              <a:rPr lang="en"/>
              <a:t> will only go to about 4.5V.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6590450" y="2283425"/>
            <a:ext cx="217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and Ingmar still haven’t had a chance to meet up and work on the OLED together.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